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30275213" cy="4247991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0935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0970" indent="92459" algn="l" rtl="0" eaLnBrk="0" fontAlgn="base" hangingPunct="0">
      <a:spcBef>
        <a:spcPct val="0"/>
      </a:spcBef>
      <a:spcAft>
        <a:spcPct val="0"/>
      </a:spcAft>
      <a:defRPr sz="10935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03827" indent="183030" algn="l" rtl="0" eaLnBrk="0" fontAlgn="base" hangingPunct="0">
      <a:spcBef>
        <a:spcPct val="0"/>
      </a:spcBef>
      <a:spcAft>
        <a:spcPct val="0"/>
      </a:spcAft>
      <a:defRPr sz="10935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56683" indent="273601" algn="l" rtl="0" eaLnBrk="0" fontAlgn="base" hangingPunct="0">
      <a:spcBef>
        <a:spcPct val="0"/>
      </a:spcBef>
      <a:spcAft>
        <a:spcPct val="0"/>
      </a:spcAft>
      <a:defRPr sz="10935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09540" indent="364173" algn="l" rtl="0" eaLnBrk="0" fontAlgn="base" hangingPunct="0">
      <a:spcBef>
        <a:spcPct val="0"/>
      </a:spcBef>
      <a:spcAft>
        <a:spcPct val="0"/>
      </a:spcAft>
      <a:defRPr sz="10935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717140" algn="l" defTabSz="1086856" rtl="0" eaLnBrk="1" latinLnBrk="0" hangingPunct="1">
      <a:defRPr sz="10935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3260568" algn="l" defTabSz="1086856" rtl="0" eaLnBrk="1" latinLnBrk="0" hangingPunct="1">
      <a:defRPr sz="10935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803995" algn="l" defTabSz="1086856" rtl="0" eaLnBrk="1" latinLnBrk="0" hangingPunct="1">
      <a:defRPr sz="10935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4347423" algn="l" defTabSz="1086856" rtl="0" eaLnBrk="1" latinLnBrk="0" hangingPunct="1">
      <a:defRPr sz="10935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16" userDrawn="1">
          <p15:clr>
            <a:srgbClr val="A4A3A4"/>
          </p15:clr>
        </p15:guide>
        <p15:guide id="2" pos="11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57A5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Açık Stil 3 - Vurgu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5" autoAdjust="0"/>
    <p:restoredTop sz="96327" autoAdjust="0"/>
  </p:normalViewPr>
  <p:slideViewPr>
    <p:cSldViewPr>
      <p:cViewPr>
        <p:scale>
          <a:sx n="25" d="100"/>
          <a:sy n="25" d="100"/>
        </p:scale>
        <p:origin x="984" y="104"/>
      </p:cViewPr>
      <p:guideLst>
        <p:guide orient="horz" pos="1116"/>
        <p:guide pos="11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1632" y="-62"/>
      </p:cViewPr>
      <p:guideLst>
        <p:guide orient="horz" pos="3024"/>
        <p:guide pos="2304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74900" y="720725"/>
            <a:ext cx="25654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60570"/>
            <a:ext cx="536448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C4E75802-E7B3-4518-8154-A60703B61A5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89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0970" algn="l" rtl="0" eaLnBrk="0" fontAlgn="base" hangingPunct="0">
      <a:spcBef>
        <a:spcPct val="30000"/>
      </a:spcBef>
      <a:spcAft>
        <a:spcPct val="0"/>
      </a:spcAft>
      <a:defRPr sz="1189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03827" algn="l" rtl="0" eaLnBrk="0" fontAlgn="base" hangingPunct="0">
      <a:spcBef>
        <a:spcPct val="30000"/>
      </a:spcBef>
      <a:spcAft>
        <a:spcPct val="0"/>
      </a:spcAft>
      <a:defRPr sz="1189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56683" algn="l" rtl="0" eaLnBrk="0" fontAlgn="base" hangingPunct="0">
      <a:spcBef>
        <a:spcPct val="30000"/>
      </a:spcBef>
      <a:spcAft>
        <a:spcPct val="0"/>
      </a:spcAft>
      <a:defRPr sz="1189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09540" algn="l" rtl="0" eaLnBrk="0" fontAlgn="base" hangingPunct="0">
      <a:spcBef>
        <a:spcPct val="30000"/>
      </a:spcBef>
      <a:spcAft>
        <a:spcPct val="0"/>
      </a:spcAft>
      <a:defRPr sz="1189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64193" algn="l" defTabSz="905678" rtl="0" eaLnBrk="1" latinLnBrk="0" hangingPunct="1">
      <a:defRPr sz="1189" kern="1200">
        <a:solidFill>
          <a:schemeClr val="tx1"/>
        </a:solidFill>
        <a:latin typeface="+mn-lt"/>
        <a:ea typeface="+mn-ea"/>
        <a:cs typeface="+mn-cs"/>
      </a:defRPr>
    </a:lvl6pPr>
    <a:lvl7pPr marL="2717031" algn="l" defTabSz="905678" rtl="0" eaLnBrk="1" latinLnBrk="0" hangingPunct="1">
      <a:defRPr sz="1189" kern="1200">
        <a:solidFill>
          <a:schemeClr val="tx1"/>
        </a:solidFill>
        <a:latin typeface="+mn-lt"/>
        <a:ea typeface="+mn-ea"/>
        <a:cs typeface="+mn-cs"/>
      </a:defRPr>
    </a:lvl7pPr>
    <a:lvl8pPr marL="3169869" algn="l" defTabSz="905678" rtl="0" eaLnBrk="1" latinLnBrk="0" hangingPunct="1">
      <a:defRPr sz="1189" kern="1200">
        <a:solidFill>
          <a:schemeClr val="tx1"/>
        </a:solidFill>
        <a:latin typeface="+mn-lt"/>
        <a:ea typeface="+mn-ea"/>
        <a:cs typeface="+mn-cs"/>
      </a:defRPr>
    </a:lvl8pPr>
    <a:lvl9pPr marL="3622708" algn="l" defTabSz="905678" rtl="0" eaLnBrk="1" latinLnBrk="0" hangingPunct="1">
      <a:defRPr sz="118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85372" indent="-302066"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08265" indent="-241653"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91571" indent="-241653"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74878" indent="-241653"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58184" indent="-24165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41490" indent="-24165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24796" indent="-24165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8102" indent="-24165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5DFB2CE-7F27-45FD-8788-4E7DEE6149DA}" type="slidenum">
              <a:rPr lang="pl-PL" altLang="tr-TR" sz="1300"/>
              <a:pPr>
                <a:spcBef>
                  <a:spcPct val="0"/>
                </a:spcBef>
              </a:pPr>
              <a:t>1</a:t>
            </a:fld>
            <a:endParaRPr lang="pl-PL" altLang="tr-TR" sz="13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74900" y="720725"/>
            <a:ext cx="2565400" cy="360045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70920" y="13196935"/>
            <a:ext cx="25733375" cy="9104399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4541842" y="24071329"/>
            <a:ext cx="21191536" cy="10857226"/>
          </a:xfrm>
        </p:spPr>
        <p:txBody>
          <a:bodyPr/>
          <a:lstStyle>
            <a:lvl1pPr marL="0" indent="0" algn="ctr">
              <a:buNone/>
              <a:defRPr/>
            </a:lvl1pPr>
            <a:lvl2pPr marL="380985" indent="0" algn="ctr">
              <a:buNone/>
              <a:defRPr/>
            </a:lvl2pPr>
            <a:lvl3pPr marL="761970" indent="0" algn="ctr">
              <a:buNone/>
              <a:defRPr/>
            </a:lvl3pPr>
            <a:lvl4pPr marL="1142954" indent="0" algn="ctr">
              <a:buNone/>
              <a:defRPr/>
            </a:lvl4pPr>
            <a:lvl5pPr marL="1523939" indent="0" algn="ctr">
              <a:buNone/>
              <a:defRPr/>
            </a:lvl5pPr>
            <a:lvl6pPr marL="1904924" indent="0" algn="ctr">
              <a:buNone/>
              <a:defRPr/>
            </a:lvl6pPr>
            <a:lvl7pPr marL="2285909" indent="0" algn="ctr">
              <a:buNone/>
              <a:defRPr/>
            </a:lvl7pPr>
            <a:lvl8pPr marL="2666893" indent="0" algn="ctr">
              <a:buNone/>
              <a:defRPr/>
            </a:lvl8pPr>
            <a:lvl9pPr marL="3047878" indent="0" algn="ctr">
              <a:buNone/>
              <a:defRPr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6EA02-8FFD-4048-9A05-A6EBDF7E84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990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76C15-42D2-4267-8C9F-00C5A9A222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306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21571349" y="3775684"/>
            <a:ext cx="6432947" cy="3398424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270919" y="3775684"/>
            <a:ext cx="19147869" cy="3398424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25035-CB71-451D-8B55-508922A2C7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52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30D5D-F1EE-43E6-BFF3-E2CDBE27A5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359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91697" y="27297593"/>
            <a:ext cx="25733375" cy="8436357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391697" y="18004329"/>
            <a:ext cx="25733375" cy="9293262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985" indent="0">
              <a:buNone/>
              <a:defRPr sz="1500"/>
            </a:lvl2pPr>
            <a:lvl3pPr marL="761970" indent="0">
              <a:buNone/>
              <a:defRPr sz="1300"/>
            </a:lvl3pPr>
            <a:lvl4pPr marL="1142954" indent="0">
              <a:buNone/>
              <a:defRPr sz="1200"/>
            </a:lvl4pPr>
            <a:lvl5pPr marL="1523939" indent="0">
              <a:buNone/>
              <a:defRPr sz="1200"/>
            </a:lvl5pPr>
            <a:lvl6pPr marL="1904924" indent="0">
              <a:buNone/>
              <a:defRPr sz="1200"/>
            </a:lvl6pPr>
            <a:lvl7pPr marL="2285909" indent="0">
              <a:buNone/>
              <a:defRPr sz="1200"/>
            </a:lvl7pPr>
            <a:lvl8pPr marL="2666893" indent="0">
              <a:buNone/>
              <a:defRPr sz="1200"/>
            </a:lvl8pPr>
            <a:lvl9pPr marL="3047878" indent="0">
              <a:buNone/>
              <a:defRPr sz="12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492ED-265F-4E0A-9591-F927BD4F7E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0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270922" y="12271352"/>
            <a:ext cx="12789613" cy="254885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15213095" y="12271352"/>
            <a:ext cx="12791201" cy="254885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5D813-D3C0-46DB-AC25-D197C72BF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278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14477" y="1701322"/>
            <a:ext cx="27246261" cy="7079986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514478" y="9508658"/>
            <a:ext cx="13376015" cy="396298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700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00" b="1"/>
            </a:lvl4pPr>
            <a:lvl5pPr marL="1523939" indent="0">
              <a:buNone/>
              <a:defRPr sz="1300" b="1"/>
            </a:lvl5pPr>
            <a:lvl6pPr marL="1904924" indent="0">
              <a:buNone/>
              <a:defRPr sz="1300" b="1"/>
            </a:lvl6pPr>
            <a:lvl7pPr marL="2285909" indent="0">
              <a:buNone/>
              <a:defRPr sz="1300" b="1"/>
            </a:lvl7pPr>
            <a:lvl8pPr marL="2666893" indent="0">
              <a:buNone/>
              <a:defRPr sz="1300" b="1"/>
            </a:lvl8pPr>
            <a:lvl9pPr marL="3047878" indent="0">
              <a:buNone/>
              <a:defRPr sz="13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1514478" y="13471642"/>
            <a:ext cx="13376015" cy="2447558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15379957" y="9508658"/>
            <a:ext cx="13380783" cy="396298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700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00" b="1"/>
            </a:lvl4pPr>
            <a:lvl5pPr marL="1523939" indent="0">
              <a:buNone/>
              <a:defRPr sz="1300" b="1"/>
            </a:lvl5pPr>
            <a:lvl6pPr marL="1904924" indent="0">
              <a:buNone/>
              <a:defRPr sz="1300" b="1"/>
            </a:lvl6pPr>
            <a:lvl7pPr marL="2285909" indent="0">
              <a:buNone/>
              <a:defRPr sz="1300" b="1"/>
            </a:lvl7pPr>
            <a:lvl8pPr marL="2666893" indent="0">
              <a:buNone/>
              <a:defRPr sz="1300" b="1"/>
            </a:lvl8pPr>
            <a:lvl9pPr marL="3047878" indent="0">
              <a:buNone/>
              <a:defRPr sz="13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15379957" y="13471642"/>
            <a:ext cx="13380783" cy="2447558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A68CB-65FD-41EE-B5D8-10043DBDE8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67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1B5A7-7F2C-4F3C-B7FF-85E35757C6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057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B845D-6D34-4D18-9077-AAE815287E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570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14478" y="1691956"/>
            <a:ext cx="9959305" cy="7197049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36113" y="1691957"/>
            <a:ext cx="16924625" cy="36255269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14478" y="8889007"/>
            <a:ext cx="9959305" cy="29058220"/>
          </a:xfrm>
        </p:spPr>
        <p:txBody>
          <a:bodyPr/>
          <a:lstStyle>
            <a:lvl1pPr marL="0" indent="0">
              <a:buNone/>
              <a:defRPr sz="1200"/>
            </a:lvl1pPr>
            <a:lvl2pPr marL="380985" indent="0">
              <a:buNone/>
              <a:defRPr sz="1000"/>
            </a:lvl2pPr>
            <a:lvl3pPr marL="761970" indent="0">
              <a:buNone/>
              <a:defRPr sz="800"/>
            </a:lvl3pPr>
            <a:lvl4pPr marL="1142954" indent="0">
              <a:buNone/>
              <a:defRPr sz="700"/>
            </a:lvl4pPr>
            <a:lvl5pPr marL="1523939" indent="0">
              <a:buNone/>
              <a:defRPr sz="700"/>
            </a:lvl5pPr>
            <a:lvl6pPr marL="1904924" indent="0">
              <a:buNone/>
              <a:defRPr sz="700"/>
            </a:lvl6pPr>
            <a:lvl7pPr marL="2285909" indent="0">
              <a:buNone/>
              <a:defRPr sz="700"/>
            </a:lvl7pPr>
            <a:lvl8pPr marL="2666893" indent="0">
              <a:buNone/>
              <a:defRPr sz="700"/>
            </a:lvl8pPr>
            <a:lvl9pPr marL="3047878" indent="0">
              <a:buNone/>
              <a:defRPr sz="7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56234-3DBD-4BBC-BD9A-0DCAB47EBB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751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933950" y="29735630"/>
            <a:ext cx="18165763" cy="3510336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933950" y="3795973"/>
            <a:ext cx="18165763" cy="25487013"/>
          </a:xfrm>
        </p:spPr>
        <p:txBody>
          <a:bodyPr/>
          <a:lstStyle>
            <a:lvl1pPr marL="0" indent="0">
              <a:buNone/>
              <a:defRPr sz="2700"/>
            </a:lvl1pPr>
            <a:lvl2pPr marL="380985" indent="0">
              <a:buNone/>
              <a:defRPr sz="2300"/>
            </a:lvl2pPr>
            <a:lvl3pPr marL="761970" indent="0">
              <a:buNone/>
              <a:defRPr sz="2000"/>
            </a:lvl3pPr>
            <a:lvl4pPr marL="1142954" indent="0">
              <a:buNone/>
              <a:defRPr sz="1700"/>
            </a:lvl4pPr>
            <a:lvl5pPr marL="1523939" indent="0">
              <a:buNone/>
              <a:defRPr sz="1700"/>
            </a:lvl5pPr>
            <a:lvl6pPr marL="1904924" indent="0">
              <a:buNone/>
              <a:defRPr sz="1700"/>
            </a:lvl6pPr>
            <a:lvl7pPr marL="2285909" indent="0">
              <a:buNone/>
              <a:defRPr sz="1700"/>
            </a:lvl7pPr>
            <a:lvl8pPr marL="2666893" indent="0">
              <a:buNone/>
              <a:defRPr sz="1700"/>
            </a:lvl8pPr>
            <a:lvl9pPr marL="3047878" indent="0">
              <a:buNone/>
              <a:defRPr sz="17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933950" y="33245965"/>
            <a:ext cx="18165763" cy="4985335"/>
          </a:xfrm>
        </p:spPr>
        <p:txBody>
          <a:bodyPr/>
          <a:lstStyle>
            <a:lvl1pPr marL="0" indent="0">
              <a:buNone/>
              <a:defRPr sz="1200"/>
            </a:lvl1pPr>
            <a:lvl2pPr marL="380985" indent="0">
              <a:buNone/>
              <a:defRPr sz="1000"/>
            </a:lvl2pPr>
            <a:lvl3pPr marL="761970" indent="0">
              <a:buNone/>
              <a:defRPr sz="800"/>
            </a:lvl3pPr>
            <a:lvl4pPr marL="1142954" indent="0">
              <a:buNone/>
              <a:defRPr sz="700"/>
            </a:lvl4pPr>
            <a:lvl5pPr marL="1523939" indent="0">
              <a:buNone/>
              <a:defRPr sz="700"/>
            </a:lvl5pPr>
            <a:lvl6pPr marL="1904924" indent="0">
              <a:buNone/>
              <a:defRPr sz="700"/>
            </a:lvl6pPr>
            <a:lvl7pPr marL="2285909" indent="0">
              <a:buNone/>
              <a:defRPr sz="700"/>
            </a:lvl7pPr>
            <a:lvl8pPr marL="2666893" indent="0">
              <a:buNone/>
              <a:defRPr sz="700"/>
            </a:lvl8pPr>
            <a:lvl9pPr marL="3047878" indent="0">
              <a:buNone/>
              <a:defRPr sz="7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0E993-7A65-488E-8B6E-4E1A8C01A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58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70976" y="3777242"/>
            <a:ext cx="25733264" cy="7079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49736" tIns="174868" rIns="349736" bIns="1748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976" y="12272392"/>
            <a:ext cx="25733264" cy="25487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49736" tIns="174868" rIns="349736" bIns="174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70975" y="38702673"/>
            <a:ext cx="6307336" cy="283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49736" tIns="174868" rIns="349736" bIns="17486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53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3699" y="38702673"/>
            <a:ext cx="9587818" cy="283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49736" tIns="174868" rIns="349736" bIns="174868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53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6903" y="38702673"/>
            <a:ext cx="6307336" cy="283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49736" tIns="174868" rIns="349736" bIns="17486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5300" smtClean="0"/>
            </a:lvl1pPr>
          </a:lstStyle>
          <a:p>
            <a:pPr>
              <a:defRPr/>
            </a:pPr>
            <a:fld id="{20E162FD-7CDA-4B69-97B1-BDF4BC7446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Times New Roman" pitchFamily="18" charset="0"/>
        </a:defRPr>
      </a:lvl2pPr>
      <a:lvl3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Times New Roman" pitchFamily="18" charset="0"/>
        </a:defRPr>
      </a:lvl3pPr>
      <a:lvl4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Times New Roman" pitchFamily="18" charset="0"/>
        </a:defRPr>
      </a:lvl4pPr>
      <a:lvl5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Times New Roman" pitchFamily="18" charset="0"/>
        </a:defRPr>
      </a:lvl5pPr>
      <a:lvl6pPr marL="380985" algn="ctr" defTabSz="3497652" rtl="0" fontAlgn="base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Times New Roman" pitchFamily="18" charset="0"/>
        </a:defRPr>
      </a:lvl6pPr>
      <a:lvl7pPr marL="761970" algn="ctr" defTabSz="3497652" rtl="0" fontAlgn="base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Times New Roman" pitchFamily="18" charset="0"/>
        </a:defRPr>
      </a:lvl7pPr>
      <a:lvl8pPr marL="1142954" algn="ctr" defTabSz="3497652" rtl="0" fontAlgn="base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Times New Roman" pitchFamily="18" charset="0"/>
        </a:defRPr>
      </a:lvl8pPr>
      <a:lvl9pPr marL="1523939" algn="ctr" defTabSz="3497652" rtl="0" fontAlgn="base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Times New Roman" pitchFamily="18" charset="0"/>
        </a:defRPr>
      </a:lvl9pPr>
    </p:titleStyle>
    <p:bodyStyle>
      <a:lvl1pPr marL="1309688" indent="-1309688" algn="l" defTabSz="3497263" rtl="0" eaLnBrk="0" fontAlgn="base" hangingPunct="0">
        <a:spcBef>
          <a:spcPct val="20000"/>
        </a:spcBef>
        <a:spcAft>
          <a:spcPct val="0"/>
        </a:spcAft>
        <a:buChar char="•"/>
        <a:defRPr sz="12200">
          <a:solidFill>
            <a:schemeClr val="tx1"/>
          </a:solidFill>
          <a:latin typeface="+mn-lt"/>
          <a:ea typeface="+mn-ea"/>
          <a:cs typeface="+mn-cs"/>
        </a:defRPr>
      </a:lvl1pPr>
      <a:lvl2pPr marL="2840038" indent="-1092200" algn="l" defTabSz="3497263" rtl="0" eaLnBrk="0" fontAlgn="base" hangingPunct="0">
        <a:spcBef>
          <a:spcPct val="20000"/>
        </a:spcBef>
        <a:spcAft>
          <a:spcPct val="0"/>
        </a:spcAft>
        <a:buChar char="–"/>
        <a:defRPr sz="10700">
          <a:solidFill>
            <a:schemeClr val="tx1"/>
          </a:solidFill>
          <a:latin typeface="+mn-lt"/>
        </a:defRPr>
      </a:lvl2pPr>
      <a:lvl3pPr marL="4371975" indent="-873125" algn="l" defTabSz="3497263" rtl="0" eaLnBrk="0" fontAlgn="base" hangingPunct="0">
        <a:spcBef>
          <a:spcPct val="20000"/>
        </a:spcBef>
        <a:spcAft>
          <a:spcPct val="0"/>
        </a:spcAft>
        <a:buChar char="•"/>
        <a:defRPr sz="9200">
          <a:solidFill>
            <a:schemeClr val="tx1"/>
          </a:solidFill>
          <a:latin typeface="+mn-lt"/>
        </a:defRPr>
      </a:lvl3pPr>
      <a:lvl4pPr marL="6119813" indent="-873125" algn="l" defTabSz="3497263" rtl="0" eaLnBrk="0" fontAlgn="base" hangingPunct="0">
        <a:spcBef>
          <a:spcPct val="20000"/>
        </a:spcBef>
        <a:spcAft>
          <a:spcPct val="0"/>
        </a:spcAft>
        <a:buChar char="–"/>
        <a:defRPr sz="7700">
          <a:solidFill>
            <a:schemeClr val="tx1"/>
          </a:solidFill>
          <a:latin typeface="+mn-lt"/>
        </a:defRPr>
      </a:lvl4pPr>
      <a:lvl5pPr marL="7869238" indent="-873125" algn="l" defTabSz="3497263" rtl="0" eaLnBrk="0" fontAlgn="base" hangingPunct="0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5pPr>
      <a:lvl6pPr marL="8250702" indent="-874413" algn="l" defTabSz="3497652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6pPr>
      <a:lvl7pPr marL="8631686" indent="-874413" algn="l" defTabSz="3497652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7pPr>
      <a:lvl8pPr marL="9012671" indent="-874413" algn="l" defTabSz="3497652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8pPr>
      <a:lvl9pPr marL="9393656" indent="-874413" algn="l" defTabSz="3497652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9026501" y="4895786"/>
            <a:ext cx="12447810" cy="63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6197" tIns="38098" rIns="76197" bIns="38098">
            <a:spAutoFit/>
          </a:bodyPr>
          <a:lstStyle>
            <a:lvl1pPr defTabSz="3497263"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3497263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3497263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3497263">
              <a:spcBef>
                <a:spcPct val="20000"/>
              </a:spcBef>
              <a:buChar char="–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3497263">
              <a:spcBef>
                <a:spcPct val="20000"/>
              </a:spcBef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tr-TR" sz="3600" baseline="30000" dirty="0">
                <a:latin typeface="Palatino Linotype" panose="02040502050505030304" pitchFamily="18" charset="0"/>
              </a:rPr>
              <a:t>1</a:t>
            </a:r>
            <a:r>
              <a:rPr lang="en-US" altLang="tr-TR" sz="3600" dirty="0">
                <a:latin typeface="Palatino Linotype" panose="02040502050505030304" pitchFamily="18" charset="0"/>
              </a:rPr>
              <a:t>Author Name</a:t>
            </a:r>
            <a:r>
              <a:rPr lang="en-US" altLang="tr-TR" sz="3600" baseline="30000" dirty="0">
                <a:latin typeface="Palatino Linotype" panose="02040502050505030304" pitchFamily="18" charset="0"/>
              </a:rPr>
              <a:t>*</a:t>
            </a:r>
            <a:r>
              <a:rPr lang="en-US" altLang="tr-TR" sz="3600" dirty="0">
                <a:latin typeface="Palatino Linotype" panose="02040502050505030304" pitchFamily="18" charset="0"/>
              </a:rPr>
              <a:t>, </a:t>
            </a:r>
            <a:r>
              <a:rPr lang="en-US" altLang="tr-TR" sz="3600" baseline="30000" dirty="0">
                <a:latin typeface="Palatino Linotype" panose="02040502050505030304" pitchFamily="18" charset="0"/>
              </a:rPr>
              <a:t>2</a:t>
            </a:r>
            <a:r>
              <a:rPr lang="en-US" altLang="tr-TR" sz="3600" dirty="0">
                <a:latin typeface="Palatino Linotype" panose="02040502050505030304" pitchFamily="18" charset="0"/>
              </a:rPr>
              <a:t>Author Name, </a:t>
            </a:r>
            <a:r>
              <a:rPr lang="en-US" altLang="tr-TR" sz="3600" baseline="30000" dirty="0">
                <a:latin typeface="Palatino Linotype" panose="02040502050505030304" pitchFamily="18" charset="0"/>
              </a:rPr>
              <a:t>3</a:t>
            </a:r>
            <a:r>
              <a:rPr lang="tr-TR" altLang="tr-TR" sz="3600" dirty="0">
                <a:latin typeface="Palatino Linotype" panose="02040502050505030304" pitchFamily="18" charset="0"/>
              </a:rPr>
              <a:t>Author Name </a:t>
            </a: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7432750" y="5592969"/>
            <a:ext cx="15409712" cy="1497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6197" tIns="38098" rIns="76197" bIns="38098">
            <a:spAutoFit/>
          </a:bodyPr>
          <a:lstStyle>
            <a:lvl1pPr defTabSz="3497263"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3497263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3497263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3497263">
              <a:spcBef>
                <a:spcPct val="20000"/>
              </a:spcBef>
              <a:buChar char="–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3497263">
              <a:spcBef>
                <a:spcPct val="20000"/>
              </a:spcBef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ts val="500"/>
              </a:spcBef>
              <a:buNone/>
            </a:pPr>
            <a:r>
              <a:rPr lang="en-US" altLang="tr-TR" sz="2800" baseline="30000" dirty="0">
                <a:latin typeface="Palatino Linotype" panose="02040502050505030304" pitchFamily="18" charset="0"/>
              </a:rPr>
              <a:t>1</a:t>
            </a:r>
            <a:r>
              <a:rPr lang="en-US" altLang="tr-TR" sz="2800" dirty="0">
                <a:latin typeface="Palatino Linotype" panose="02040502050505030304" pitchFamily="18" charset="0"/>
              </a:rPr>
              <a:t>Affiliation University, Faculty, Department, Institute Address, City, Postal Code, Country</a:t>
            </a:r>
            <a:endParaRPr lang="tr-TR" altLang="tr-TR" sz="2800" dirty="0">
              <a:latin typeface="Palatino Linotype" panose="02040502050505030304" pitchFamily="18" charset="0"/>
            </a:endParaRPr>
          </a:p>
          <a:p>
            <a:pPr algn="ctr" eaLnBrk="1" hangingPunct="1">
              <a:spcBef>
                <a:spcPts val="500"/>
              </a:spcBef>
              <a:buNone/>
            </a:pPr>
            <a:r>
              <a:rPr lang="en-US" altLang="tr-TR" sz="2800" baseline="30000" dirty="0">
                <a:latin typeface="Palatino Linotype" panose="02040502050505030304" pitchFamily="18" charset="0"/>
              </a:rPr>
              <a:t>2</a:t>
            </a:r>
            <a:r>
              <a:rPr lang="en-US" altLang="tr-TR" sz="2800" dirty="0">
                <a:latin typeface="Palatino Linotype" panose="02040502050505030304" pitchFamily="18" charset="0"/>
              </a:rPr>
              <a:t>Affiliation University, Faculty, Department, Institute Address, City, Postal Code, Country</a:t>
            </a:r>
            <a:endParaRPr lang="tr-TR" altLang="tr-TR" sz="2800" dirty="0">
              <a:latin typeface="Palatino Linotype" panose="02040502050505030304" pitchFamily="18" charset="0"/>
            </a:endParaRPr>
          </a:p>
          <a:p>
            <a:pPr algn="ctr" eaLnBrk="1" hangingPunct="1">
              <a:spcBef>
                <a:spcPts val="500"/>
              </a:spcBef>
              <a:buNone/>
            </a:pPr>
            <a:r>
              <a:rPr lang="en-US" altLang="tr-TR" sz="2800" baseline="30000" dirty="0">
                <a:latin typeface="Palatino Linotype" panose="02040502050505030304" pitchFamily="18" charset="0"/>
              </a:rPr>
              <a:t>3</a:t>
            </a:r>
            <a:r>
              <a:rPr lang="en-US" altLang="tr-TR" sz="2800" dirty="0">
                <a:latin typeface="Palatino Linotype" panose="02040502050505030304" pitchFamily="18" charset="0"/>
              </a:rPr>
              <a:t>Affiliation University, Faculty, Department, Institute Address, City, Postal Code, Country</a:t>
            </a:r>
            <a:endParaRPr lang="tr-TR" altLang="tr-TR" sz="2800" dirty="0">
              <a:latin typeface="Palatino Linotype" panose="02040502050505030304" pitchFamily="18" charset="0"/>
            </a:endParaRPr>
          </a:p>
        </p:txBody>
      </p:sp>
      <p:sp>
        <p:nvSpPr>
          <p:cNvPr id="3083" name="Rectangle 40"/>
          <p:cNvSpPr>
            <a:spLocks noChangeArrowheads="1"/>
          </p:cNvSpPr>
          <p:nvPr/>
        </p:nvSpPr>
        <p:spPr bwMode="auto">
          <a:xfrm>
            <a:off x="735806" y="-590147"/>
            <a:ext cx="1539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6197" tIns="38098" rIns="76197" bIns="38098" anchor="ctr">
            <a:spAutoFit/>
          </a:bodyPr>
          <a:lstStyle>
            <a:lvl1pPr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9200"/>
          </a:p>
        </p:txBody>
      </p:sp>
      <p:sp>
        <p:nvSpPr>
          <p:cNvPr id="3084" name="Rectangle 42"/>
          <p:cNvSpPr>
            <a:spLocks noChangeArrowheads="1"/>
          </p:cNvSpPr>
          <p:nvPr/>
        </p:nvSpPr>
        <p:spPr bwMode="auto">
          <a:xfrm>
            <a:off x="735806" y="-590147"/>
            <a:ext cx="1539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6197" tIns="38098" rIns="76197" bIns="38098" anchor="ctr">
            <a:spAutoFit/>
          </a:bodyPr>
          <a:lstStyle>
            <a:lvl1pPr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9200"/>
          </a:p>
        </p:txBody>
      </p:sp>
      <p:sp>
        <p:nvSpPr>
          <p:cNvPr id="3085" name="Rectangle 44"/>
          <p:cNvSpPr>
            <a:spLocks noChangeArrowheads="1"/>
          </p:cNvSpPr>
          <p:nvPr/>
        </p:nvSpPr>
        <p:spPr bwMode="auto">
          <a:xfrm>
            <a:off x="735806" y="-590147"/>
            <a:ext cx="1539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6197" tIns="38098" rIns="76197" bIns="38098" anchor="ctr">
            <a:spAutoFit/>
          </a:bodyPr>
          <a:lstStyle>
            <a:lvl1pPr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9200"/>
          </a:p>
        </p:txBody>
      </p:sp>
      <p:sp>
        <p:nvSpPr>
          <p:cNvPr id="3091" name="Rectangle 30"/>
          <p:cNvSpPr>
            <a:spLocks noChangeArrowheads="1"/>
          </p:cNvSpPr>
          <p:nvPr/>
        </p:nvSpPr>
        <p:spPr bwMode="auto">
          <a:xfrm>
            <a:off x="735806" y="-590147"/>
            <a:ext cx="1539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6197" tIns="38098" rIns="76197" bIns="38098" anchor="ctr">
            <a:spAutoFit/>
          </a:bodyPr>
          <a:lstStyle>
            <a:lvl1pPr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9200"/>
          </a:p>
        </p:txBody>
      </p:sp>
      <p:sp>
        <p:nvSpPr>
          <p:cNvPr id="3104" name="42 Dikdörtgen"/>
          <p:cNvSpPr>
            <a:spLocks noChangeArrowheads="1"/>
          </p:cNvSpPr>
          <p:nvPr/>
        </p:nvSpPr>
        <p:spPr bwMode="auto">
          <a:xfrm>
            <a:off x="17068276" y="17517320"/>
            <a:ext cx="10725899" cy="47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6197" tIns="38098" rIns="76197" bIns="38098">
            <a:spAutoFit/>
          </a:bodyPr>
          <a:lstStyle>
            <a:lvl1pPr marL="342900" indent="-342900" defTabSz="3497263"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3497263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3497263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3497263">
              <a:spcBef>
                <a:spcPct val="20000"/>
              </a:spcBef>
              <a:buChar char="–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3497263">
              <a:spcBef>
                <a:spcPct val="20000"/>
              </a:spcBef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indent="0" algn="ctr" eaLnBrk="1" hangingPunct="1">
              <a:spcBef>
                <a:spcPct val="0"/>
              </a:spcBef>
              <a:buNone/>
            </a:pPr>
            <a:r>
              <a:rPr lang="en-US" altLang="tr-TR" sz="2600" b="1" dirty="0"/>
              <a:t>Figure </a:t>
            </a:r>
            <a:r>
              <a:rPr lang="tr-TR" altLang="tr-TR" sz="2600" b="1" dirty="0"/>
              <a:t>1</a:t>
            </a:r>
            <a:r>
              <a:rPr lang="en-US" altLang="tr-TR" sz="2600" b="1" dirty="0"/>
              <a:t>. </a:t>
            </a:r>
            <a:r>
              <a:rPr lang="en-US" altLang="tr-TR" sz="2600" dirty="0"/>
              <a:t>WHEC </a:t>
            </a:r>
            <a:r>
              <a:rPr lang="en-US" altLang="tr-TR" sz="2600" dirty="0" err="1"/>
              <a:t>WHEC</a:t>
            </a:r>
            <a:r>
              <a:rPr lang="en-US" altLang="tr-TR" sz="2600" dirty="0"/>
              <a:t> </a:t>
            </a:r>
            <a:r>
              <a:rPr lang="en-US" altLang="tr-TR" sz="2600" dirty="0" err="1"/>
              <a:t>WHEC</a:t>
            </a:r>
            <a:r>
              <a:rPr lang="en-US" altLang="tr-TR" sz="2600" dirty="0"/>
              <a:t> </a:t>
            </a:r>
            <a:r>
              <a:rPr lang="en-US" altLang="tr-TR" sz="2600" dirty="0" err="1"/>
              <a:t>WHEC</a:t>
            </a:r>
            <a:r>
              <a:rPr lang="en-US" altLang="tr-TR" sz="2600" dirty="0"/>
              <a:t> </a:t>
            </a:r>
            <a:r>
              <a:rPr lang="en-US" altLang="tr-TR" sz="2600" dirty="0" err="1"/>
              <a:t>WHEC</a:t>
            </a:r>
            <a:endParaRPr lang="en-US" altLang="tr-TR" sz="2600" dirty="0"/>
          </a:p>
        </p:txBody>
      </p:sp>
      <p:cxnSp>
        <p:nvCxnSpPr>
          <p:cNvPr id="56" name="Connecteur droit 55"/>
          <p:cNvCxnSpPr/>
          <p:nvPr/>
        </p:nvCxnSpPr>
        <p:spPr bwMode="auto">
          <a:xfrm>
            <a:off x="735807" y="4521766"/>
            <a:ext cx="28800425" cy="0"/>
          </a:xfrm>
          <a:prstGeom prst="line">
            <a:avLst/>
          </a:prstGeom>
          <a:ln>
            <a:solidFill>
              <a:srgbClr val="7E57A5"/>
            </a:solidFill>
            <a:headEnd type="none" w="med" len="med"/>
            <a:tailEnd type="none" w="med" len="med"/>
          </a:ln>
          <a:effectLst>
            <a:glow rad="101600">
              <a:srgbClr val="0070C0">
                <a:alpha val="60000"/>
              </a:srgbClr>
            </a:glow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 Box 5">
            <a:extLst>
              <a:ext uri="{FF2B5EF4-FFF2-40B4-BE49-F238E27FC236}">
                <a16:creationId xmlns:a16="http://schemas.microsoft.com/office/drawing/2014/main" id="{F012C0B0-DA88-AD73-9F7A-34918F089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35511" y="776975"/>
            <a:ext cx="15177281" cy="3031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6197" tIns="38098" rIns="76197" bIns="38098">
            <a:spAutoFit/>
          </a:bodyPr>
          <a:lstStyle>
            <a:lvl1pPr defTabSz="3497263"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3497263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3497263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3497263">
              <a:spcBef>
                <a:spcPct val="20000"/>
              </a:spcBef>
              <a:buChar char="–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3497263">
              <a:spcBef>
                <a:spcPct val="20000"/>
              </a:spcBef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None/>
            </a:pPr>
            <a:r>
              <a:rPr lang="en-US" altLang="tr-TR" sz="4800" b="1" dirty="0">
                <a:solidFill>
                  <a:srgbClr val="7E57A5"/>
                </a:solidFill>
                <a:latin typeface="Palatino Linotype" panose="02040502050505030304" pitchFamily="18" charset="0"/>
              </a:rPr>
              <a:t>PAPER TITLE  PAPER TITLE PAPER TITLE </a:t>
            </a:r>
          </a:p>
          <a:p>
            <a:pPr algn="ctr" eaLnBrk="1" hangingPunct="1">
              <a:spcBef>
                <a:spcPct val="50000"/>
              </a:spcBef>
              <a:buNone/>
            </a:pPr>
            <a:r>
              <a:rPr lang="en-US" altLang="tr-TR" sz="4800" b="1" dirty="0">
                <a:solidFill>
                  <a:srgbClr val="7E57A5"/>
                </a:solidFill>
                <a:latin typeface="Palatino Linotype" panose="02040502050505030304" pitchFamily="18" charset="0"/>
              </a:rPr>
              <a:t>PAPER TITLE PAPER TITLE PAPER TITLE </a:t>
            </a:r>
          </a:p>
          <a:p>
            <a:pPr algn="ctr" eaLnBrk="1" hangingPunct="1">
              <a:spcBef>
                <a:spcPct val="50000"/>
              </a:spcBef>
              <a:buNone/>
            </a:pPr>
            <a:r>
              <a:rPr lang="en-US" altLang="tr-TR" sz="4800" b="1" dirty="0">
                <a:solidFill>
                  <a:srgbClr val="7E57A5"/>
                </a:solidFill>
                <a:latin typeface="Palatino Linotype" panose="02040502050505030304" pitchFamily="18" charset="0"/>
              </a:rPr>
              <a:t>PAPER TITLE PAPER TITLE PAPER TITLE </a:t>
            </a:r>
          </a:p>
        </p:txBody>
      </p:sp>
      <p:cxnSp>
        <p:nvCxnSpPr>
          <p:cNvPr id="10" name="Connecteur droit 55">
            <a:extLst>
              <a:ext uri="{FF2B5EF4-FFF2-40B4-BE49-F238E27FC236}">
                <a16:creationId xmlns:a16="http://schemas.microsoft.com/office/drawing/2014/main" id="{7F9E77A1-D485-B517-89BC-4B2C11F7FF11}"/>
              </a:ext>
            </a:extLst>
          </p:cNvPr>
          <p:cNvCxnSpPr/>
          <p:nvPr/>
        </p:nvCxnSpPr>
        <p:spPr bwMode="auto">
          <a:xfrm>
            <a:off x="735806" y="7870138"/>
            <a:ext cx="28800425" cy="0"/>
          </a:xfrm>
          <a:prstGeom prst="line">
            <a:avLst/>
          </a:prstGeom>
          <a:ln>
            <a:solidFill>
              <a:srgbClr val="7E57A5"/>
            </a:solidFill>
            <a:headEnd type="none" w="med" len="med"/>
            <a:tailEnd type="none" w="med" len="med"/>
          </a:ln>
          <a:effectLst>
            <a:glow rad="101600">
              <a:srgbClr val="0070C0">
                <a:alpha val="60000"/>
              </a:srgbClr>
            </a:glow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Text Box 7">
            <a:extLst>
              <a:ext uri="{FF2B5EF4-FFF2-40B4-BE49-F238E27FC236}">
                <a16:creationId xmlns:a16="http://schemas.microsoft.com/office/drawing/2014/main" id="{63E3B5C6-DD59-94D2-3249-5027D2DF0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001" y="8436253"/>
            <a:ext cx="13214847" cy="29623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6197" tIns="38098" rIns="76197" bIns="38098">
            <a:spAutoFit/>
          </a:bodyPr>
          <a:lstStyle/>
          <a:p>
            <a:pPr marL="380985" lvl="1" indent="0" algn="ctr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Title </a:t>
            </a: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Escriva (1999)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Carte (1995)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80985" lvl="1" indent="0" algn="ctr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Title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8185" lvl="1" indent="-457200" algn="just" eaLnBrk="1" hangingPunct="1"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38185" lvl="1" indent="-457200" algn="just" eaLnBrk="1" hangingPunct="1"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8185" lvl="1" indent="-457200" algn="just" eaLnBrk="1" hangingPunct="1"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38185" lvl="1" indent="-457200" algn="just" eaLnBrk="1" hangingPunct="1"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42 Dikdörtgen">
            <a:extLst>
              <a:ext uri="{FF2B5EF4-FFF2-40B4-BE49-F238E27FC236}">
                <a16:creationId xmlns:a16="http://schemas.microsoft.com/office/drawing/2014/main" id="{317F4D3E-6279-D95D-08D1-6A98F9EA5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8635" y="21451501"/>
            <a:ext cx="10988675" cy="47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6197" tIns="38098" rIns="76197" bIns="38098">
            <a:spAutoFit/>
          </a:bodyPr>
          <a:lstStyle>
            <a:lvl1pPr marL="342900" indent="-342900" defTabSz="3497263">
              <a:spcBef>
                <a:spcPct val="20000"/>
              </a:spcBef>
              <a:buChar char="•"/>
              <a:defRPr sz="12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3497263">
              <a:spcBef>
                <a:spcPct val="20000"/>
              </a:spcBef>
              <a:buChar char="–"/>
              <a:defRPr sz="10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3497263">
              <a:spcBef>
                <a:spcPct val="20000"/>
              </a:spcBef>
              <a:buChar char="•"/>
              <a:defRPr sz="9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3497263">
              <a:spcBef>
                <a:spcPct val="20000"/>
              </a:spcBef>
              <a:buChar char="–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3497263">
              <a:spcBef>
                <a:spcPct val="20000"/>
              </a:spcBef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349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indent="0" algn="ctr" eaLnBrk="1" hangingPunct="1">
              <a:spcBef>
                <a:spcPct val="0"/>
              </a:spcBef>
              <a:buNone/>
            </a:pPr>
            <a:r>
              <a:rPr lang="en-US" altLang="tr-TR" sz="2600" b="1" dirty="0"/>
              <a:t>Table </a:t>
            </a:r>
            <a:r>
              <a:rPr lang="tr-TR" altLang="tr-TR" sz="2600" b="1" dirty="0"/>
              <a:t>1</a:t>
            </a:r>
            <a:r>
              <a:rPr lang="en-US" altLang="tr-TR" sz="2600" b="1" dirty="0"/>
              <a:t>. </a:t>
            </a:r>
            <a:r>
              <a:rPr lang="en-US" altLang="tr-TR" sz="2600" dirty="0"/>
              <a:t>WHEC </a:t>
            </a:r>
            <a:r>
              <a:rPr lang="en-US" altLang="tr-TR" sz="2600" dirty="0" err="1"/>
              <a:t>WHEC</a:t>
            </a:r>
            <a:r>
              <a:rPr lang="en-US" altLang="tr-TR" sz="2600" dirty="0"/>
              <a:t> </a:t>
            </a:r>
            <a:r>
              <a:rPr lang="en-US" altLang="tr-TR" sz="2600" dirty="0" err="1"/>
              <a:t>WHEC</a:t>
            </a:r>
            <a:r>
              <a:rPr lang="en-US" altLang="tr-TR" sz="2600" dirty="0"/>
              <a:t> </a:t>
            </a:r>
            <a:r>
              <a:rPr lang="en-US" altLang="tr-TR" sz="2600" dirty="0" err="1"/>
              <a:t>WHEC</a:t>
            </a:r>
            <a:r>
              <a:rPr lang="en-US" altLang="tr-TR" sz="2600" dirty="0"/>
              <a:t> </a:t>
            </a:r>
            <a:r>
              <a:rPr lang="en-US" altLang="tr-TR" sz="2600" dirty="0" err="1"/>
              <a:t>WHEC</a:t>
            </a:r>
            <a:endParaRPr lang="en-US" altLang="tr-TR" sz="2600" dirty="0"/>
          </a:p>
        </p:txBody>
      </p:sp>
      <p:sp>
        <p:nvSpPr>
          <p:cNvPr id="19" name="26 Yuvarlatılmış Dikdörtgen">
            <a:extLst>
              <a:ext uri="{FF2B5EF4-FFF2-40B4-BE49-F238E27FC236}">
                <a16:creationId xmlns:a16="http://schemas.microsoft.com/office/drawing/2014/main" id="{F55A696B-3833-4C31-2BC5-F0EA569DA806}"/>
              </a:ext>
            </a:extLst>
          </p:cNvPr>
          <p:cNvSpPr/>
          <p:nvPr/>
        </p:nvSpPr>
        <p:spPr>
          <a:xfrm>
            <a:off x="630786" y="37958147"/>
            <a:ext cx="28800425" cy="4010412"/>
          </a:xfrm>
          <a:prstGeom prst="roundRect">
            <a:avLst>
              <a:gd name="adj" fmla="val 5910"/>
            </a:avLst>
          </a:prstGeom>
          <a:noFill/>
          <a:ln w="79375">
            <a:solidFill>
              <a:srgbClr val="7E57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anchor="ctr"/>
          <a:lstStyle/>
          <a:p>
            <a:pPr algn="ctr" eaLnBrk="1" hangingPunct="1">
              <a:defRPr/>
            </a:pPr>
            <a:endParaRPr lang="tr-TR">
              <a:solidFill>
                <a:srgbClr val="0070C0"/>
              </a:solidFill>
            </a:endParaRPr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C382FCEA-86F9-D281-C837-0ADC4C99EF40}"/>
              </a:ext>
            </a:extLst>
          </p:cNvPr>
          <p:cNvSpPr txBox="1"/>
          <p:nvPr/>
        </p:nvSpPr>
        <p:spPr>
          <a:xfrm>
            <a:off x="1247319" y="38120190"/>
            <a:ext cx="2695792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 </a:t>
            </a:r>
            <a:endParaRPr lang="tr-TR" sz="2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Carte G.,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Dusek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J.,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Fraunié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P., A spectral time discretization for flows with dominant periodicity, Journal of Computational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Physiscs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120, 171-183, (1995).</a:t>
            </a:r>
          </a:p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Coutanceau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M.,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Bouard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R., Experimental determination of the main features of the viscous flow in the wake of a cylinder in uniform translation, Part 1: Steady flow, Journal of Fluid Mechanics, 79, 231-256 (1977).</a:t>
            </a:r>
          </a:p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Escriva X., Étude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dynamique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thermique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transferts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pariétaux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instationnaires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: Application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l’interaction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tourbillon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couche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limite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PhD. Thesis, Université Paul Sabatier, France (1999).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Carte G.,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Dusek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J.,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Fraunié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P., A spectral time discretization for flows with dominant periodicity, Journal of Computational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Physiscs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120, 171-183, (1995).</a:t>
            </a:r>
          </a:p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Coutanceau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M.,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Bouard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R., Experimental determination of the main features of the viscous flow in the wake of a cylinder in uniform translation, Part 1: Steady flow, Journal of Fluid Mechanics, 79, 231-256 (1977).</a:t>
            </a:r>
          </a:p>
        </p:txBody>
      </p:sp>
      <p:sp>
        <p:nvSpPr>
          <p:cNvPr id="24" name="26 Yuvarlatılmış Dikdörtgen">
            <a:extLst>
              <a:ext uri="{FF2B5EF4-FFF2-40B4-BE49-F238E27FC236}">
                <a16:creationId xmlns:a16="http://schemas.microsoft.com/office/drawing/2014/main" id="{70D4077D-3261-89C4-9EB7-AFA851215AE3}"/>
              </a:ext>
            </a:extLst>
          </p:cNvPr>
          <p:cNvSpPr/>
          <p:nvPr/>
        </p:nvSpPr>
        <p:spPr>
          <a:xfrm>
            <a:off x="604451" y="8280635"/>
            <a:ext cx="13656598" cy="29303492"/>
          </a:xfrm>
          <a:prstGeom prst="roundRect">
            <a:avLst>
              <a:gd name="adj" fmla="val 5910"/>
            </a:avLst>
          </a:prstGeom>
          <a:noFill/>
          <a:ln w="79375">
            <a:solidFill>
              <a:srgbClr val="7E57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anchor="ctr"/>
          <a:lstStyle/>
          <a:p>
            <a:pPr algn="ctr" eaLnBrk="1" hangingPunct="1">
              <a:defRPr/>
            </a:pPr>
            <a:endParaRPr lang="tr-TR">
              <a:solidFill>
                <a:srgbClr val="0070C0"/>
              </a:solidFill>
            </a:endParaRPr>
          </a:p>
        </p:txBody>
      </p:sp>
      <p:sp>
        <p:nvSpPr>
          <p:cNvPr id="30" name="Text Box 7">
            <a:extLst>
              <a:ext uri="{FF2B5EF4-FFF2-40B4-BE49-F238E27FC236}">
                <a16:creationId xmlns:a16="http://schemas.microsoft.com/office/drawing/2014/main" id="{50127FDF-56C5-57CF-D6F5-DEB569806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02558" y="8436253"/>
            <a:ext cx="13320369" cy="4078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6197" tIns="38098" rIns="76197" bIns="38098">
            <a:spAutoFit/>
          </a:bodyPr>
          <a:lstStyle/>
          <a:p>
            <a:pPr marL="380985" lvl="1" indent="0" algn="ctr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Title </a:t>
            </a: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Coutanceau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(1977)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6" name="Tablo 35">
            <a:extLst>
              <a:ext uri="{FF2B5EF4-FFF2-40B4-BE49-F238E27FC236}">
                <a16:creationId xmlns:a16="http://schemas.microsoft.com/office/drawing/2014/main" id="{440B45A7-9374-AADF-E016-132731F5E8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297240"/>
              </p:ext>
            </p:extLst>
          </p:nvPr>
        </p:nvGraphicFramePr>
        <p:xfrm>
          <a:off x="17519561" y="21947584"/>
          <a:ext cx="9996630" cy="230547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332210">
                  <a:extLst>
                    <a:ext uri="{9D8B030D-6E8A-4147-A177-3AD203B41FA5}">
                      <a16:colId xmlns:a16="http://schemas.microsoft.com/office/drawing/2014/main" val="523940504"/>
                    </a:ext>
                  </a:extLst>
                </a:gridCol>
                <a:gridCol w="3332210">
                  <a:extLst>
                    <a:ext uri="{9D8B030D-6E8A-4147-A177-3AD203B41FA5}">
                      <a16:colId xmlns:a16="http://schemas.microsoft.com/office/drawing/2014/main" val="1858797706"/>
                    </a:ext>
                  </a:extLst>
                </a:gridCol>
                <a:gridCol w="3332210">
                  <a:extLst>
                    <a:ext uri="{9D8B030D-6E8A-4147-A177-3AD203B41FA5}">
                      <a16:colId xmlns:a16="http://schemas.microsoft.com/office/drawing/2014/main" val="4171682806"/>
                    </a:ext>
                  </a:extLst>
                </a:gridCol>
              </a:tblGrid>
              <a:tr h="768493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250715"/>
                  </a:ext>
                </a:extLst>
              </a:tr>
              <a:tr h="768493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79145"/>
                  </a:ext>
                </a:extLst>
              </a:tr>
              <a:tr h="768493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065108"/>
                  </a:ext>
                </a:extLst>
              </a:tr>
            </a:tbl>
          </a:graphicData>
        </a:graphic>
      </p:graphicFrame>
      <p:sp>
        <p:nvSpPr>
          <p:cNvPr id="38" name="Text Box 7">
            <a:extLst>
              <a:ext uri="{FF2B5EF4-FFF2-40B4-BE49-F238E27FC236}">
                <a16:creationId xmlns:a16="http://schemas.microsoft.com/office/drawing/2014/main" id="{4D94376A-526B-A881-0E0D-BCBBA550E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02558" y="18491270"/>
            <a:ext cx="13320369" cy="2231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6197" tIns="38098" rIns="76197" bIns="38098">
            <a:spAutoFit/>
          </a:bodyPr>
          <a:lstStyle/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 Box 7">
            <a:extLst>
              <a:ext uri="{FF2B5EF4-FFF2-40B4-BE49-F238E27FC236}">
                <a16:creationId xmlns:a16="http://schemas.microsoft.com/office/drawing/2014/main" id="{E554E4A1-F41F-D28D-B6D9-AFF0EF0FF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02558" y="24911547"/>
            <a:ext cx="13320369" cy="2231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6197" tIns="38098" rIns="76197" bIns="38098">
            <a:spAutoFit/>
          </a:bodyPr>
          <a:lstStyle/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26 Yuvarlatılmış Dikdörtgen">
            <a:extLst>
              <a:ext uri="{FF2B5EF4-FFF2-40B4-BE49-F238E27FC236}">
                <a16:creationId xmlns:a16="http://schemas.microsoft.com/office/drawing/2014/main" id="{07B44F1B-2D59-15A3-6070-1D38D8E5596C}"/>
              </a:ext>
            </a:extLst>
          </p:cNvPr>
          <p:cNvSpPr/>
          <p:nvPr/>
        </p:nvSpPr>
        <p:spPr>
          <a:xfrm>
            <a:off x="15391212" y="8280635"/>
            <a:ext cx="14040000" cy="29419607"/>
          </a:xfrm>
          <a:prstGeom prst="roundRect">
            <a:avLst>
              <a:gd name="adj" fmla="val 5910"/>
            </a:avLst>
          </a:prstGeom>
          <a:noFill/>
          <a:ln w="79375">
            <a:solidFill>
              <a:srgbClr val="7E57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anchor="ctr"/>
          <a:lstStyle/>
          <a:p>
            <a:pPr algn="ctr" eaLnBrk="1" hangingPunct="1">
              <a:defRPr/>
            </a:pPr>
            <a:endParaRPr lang="tr-TR" sz="8000">
              <a:solidFill>
                <a:srgbClr val="0070C0"/>
              </a:solidFill>
            </a:endParaRPr>
          </a:p>
        </p:txBody>
      </p:sp>
      <p:sp>
        <p:nvSpPr>
          <p:cNvPr id="3" name="Text Box 7">
            <a:extLst>
              <a:ext uri="{FF2B5EF4-FFF2-40B4-BE49-F238E27FC236}">
                <a16:creationId xmlns:a16="http://schemas.microsoft.com/office/drawing/2014/main" id="{1CCCD0B4-F2FC-2AC3-5D1D-11C152928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02558" y="28232294"/>
            <a:ext cx="13320369" cy="2231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6197" tIns="38098" rIns="76197" bIns="38098">
            <a:spAutoFit/>
          </a:bodyPr>
          <a:lstStyle/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id="{4F7AC3A1-0A93-666B-08E9-707E4FE94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02558" y="31234315"/>
            <a:ext cx="13320369" cy="2231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6197" tIns="38098" rIns="76197" bIns="38098">
            <a:spAutoFit/>
          </a:bodyPr>
          <a:lstStyle/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81B937B4-E8B4-F6E1-3BCD-62E95FFA3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02558" y="34400349"/>
            <a:ext cx="13320369" cy="2231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6197" tIns="38098" rIns="76197" bIns="38098">
            <a:spAutoFit/>
          </a:bodyPr>
          <a:lstStyle/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985" lvl="1" indent="0" algn="just" eaLnBrk="1" hangingPunct="1">
              <a:buClr>
                <a:schemeClr val="accent2">
                  <a:lumMod val="60000"/>
                  <a:lumOff val="40000"/>
                </a:schemeClr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WHEC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5A8C3FF5-CC09-150F-BE5A-6F8C2705E5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54540" y="12889854"/>
            <a:ext cx="9816403" cy="3856821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B99817A-C084-9B45-C018-7DAA0CF8FB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772" y="491413"/>
            <a:ext cx="10901955" cy="3633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1194</TotalTime>
  <Words>1079</Words>
  <Application>Microsoft Office PowerPoint</Application>
  <PresentationFormat>Özel</PresentationFormat>
  <Paragraphs>64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Palatino Linotype</vt:lpstr>
      <vt:lpstr>Times New Roman</vt:lpstr>
      <vt:lpstr>Default Design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Nazlı Müküs</cp:lastModifiedBy>
  <cp:revision>85</cp:revision>
  <dcterms:created xsi:type="dcterms:W3CDTF">1601-01-01T00:00:00Z</dcterms:created>
  <dcterms:modified xsi:type="dcterms:W3CDTF">2026-04-24T11:41:02Z</dcterms:modified>
</cp:coreProperties>
</file>